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0" r:id="rId8"/>
    <p:sldId id="263" r:id="rId9"/>
    <p:sldId id="264" r:id="rId10"/>
  </p:sldIdLst>
  <p:sldSz cx="4572000" cy="457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208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748242"/>
            <a:ext cx="3886200" cy="1591733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2401359"/>
            <a:ext cx="3429000" cy="1103841"/>
          </a:xfrm>
        </p:spPr>
        <p:txBody>
          <a:bodyPr/>
          <a:lstStyle>
            <a:lvl1pPr marL="0" indent="0" algn="ctr">
              <a:buNone/>
              <a:defRPr sz="12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65AB-79F3-494C-8625-98A3A35BAF6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AFF4-3EA8-4C5A-A815-67907A25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2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65AB-79F3-494C-8625-98A3A35BAF6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AFF4-3EA8-4C5A-A815-67907A25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5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71838" y="243417"/>
            <a:ext cx="985838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" y="243417"/>
            <a:ext cx="2900363" cy="38745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65AB-79F3-494C-8625-98A3A35BAF6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AFF4-3EA8-4C5A-A815-67907A25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5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65AB-79F3-494C-8625-98A3A35BAF6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AFF4-3EA8-4C5A-A815-67907A25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4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4" y="1139826"/>
            <a:ext cx="3943350" cy="1901825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944" y="3059643"/>
            <a:ext cx="3943350" cy="1000125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82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82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82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82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82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82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65AB-79F3-494C-8625-98A3A35BAF6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AFF4-3EA8-4C5A-A815-67907A25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7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217083"/>
            <a:ext cx="194310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4575" y="1217083"/>
            <a:ext cx="194310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65AB-79F3-494C-8625-98A3A35BAF6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AFF4-3EA8-4C5A-A815-67907A25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2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1" y="243418"/>
            <a:ext cx="3943350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21" y="1120775"/>
            <a:ext cx="1934170" cy="549275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921" y="1670050"/>
            <a:ext cx="1934170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14575" y="1120775"/>
            <a:ext cx="1943696" cy="549275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14575" y="1670050"/>
            <a:ext cx="1943696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65AB-79F3-494C-8625-98A3A35BAF6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AFF4-3EA8-4C5A-A815-67907A25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6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65AB-79F3-494C-8625-98A3A35BAF6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AFF4-3EA8-4C5A-A815-67907A25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0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65AB-79F3-494C-8625-98A3A35BAF6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AFF4-3EA8-4C5A-A815-67907A25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5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1" y="304800"/>
            <a:ext cx="1474589" cy="10668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95" y="658285"/>
            <a:ext cx="2314575" cy="324908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1" y="1371600"/>
            <a:ext cx="1474589" cy="2541059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65AB-79F3-494C-8625-98A3A35BAF6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AFF4-3EA8-4C5A-A815-67907A25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1" y="304800"/>
            <a:ext cx="1474589" cy="10668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3695" y="658285"/>
            <a:ext cx="2314575" cy="3249083"/>
          </a:xfrm>
        </p:spPr>
        <p:txBody>
          <a:bodyPr anchor="t"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1" y="1371600"/>
            <a:ext cx="1474589" cy="2541059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65AB-79F3-494C-8625-98A3A35BAF6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AFF4-3EA8-4C5A-A815-67907A25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3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43418"/>
            <a:ext cx="394335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217083"/>
            <a:ext cx="394335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4325" y="4237568"/>
            <a:ext cx="10287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4465AB-79F3-494C-8625-98A3A35BAF6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4475" y="4237568"/>
            <a:ext cx="154305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8975" y="4237568"/>
            <a:ext cx="10287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CBAFF4-3EA8-4C5A-A815-67907A25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8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slide" Target="slide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openxmlformats.org/officeDocument/2006/relationships/slide" Target="slide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1.xml"/><Relationship Id="rId7" Type="http://schemas.openxmlformats.org/officeDocument/2006/relationships/slide" Target="slide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slide" Target="slide8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slide" Target="slide6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slide" Target="slide9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slide" Target="slide8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barbie&#10;&#10;Description automatically generated">
            <a:extLst>
              <a:ext uri="{FF2B5EF4-FFF2-40B4-BE49-F238E27FC236}">
                <a16:creationId xmlns:a16="http://schemas.microsoft.com/office/drawing/2014/main" id="{017DAC6E-BAAF-4583-BFE8-9EFA0FFB8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  <p:pic>
        <p:nvPicPr>
          <p:cNvPr id="8" name="I'm Superman">
            <a:hlinkClick r:id="" action="ppaction://media"/>
            <a:extLst>
              <a:ext uri="{FF2B5EF4-FFF2-40B4-BE49-F238E27FC236}">
                <a16:creationId xmlns:a16="http://schemas.microsoft.com/office/drawing/2014/main" id="{98D29124-4384-D413-6F31-64C202AA3E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1200" y="1981200"/>
            <a:ext cx="609600" cy="609600"/>
          </a:xfrm>
          <a:prstGeom prst="rect">
            <a:avLst/>
          </a:prstGeom>
        </p:spPr>
      </p:pic>
      <p:sp>
        <p:nvSpPr>
          <p:cNvPr id="9" name="Rectangle 8">
            <a:hlinkClick r:id="rId6" action="ppaction://hlinksldjump"/>
            <a:extLst>
              <a:ext uri="{FF2B5EF4-FFF2-40B4-BE49-F238E27FC236}">
                <a16:creationId xmlns:a16="http://schemas.microsoft.com/office/drawing/2014/main" id="{C2C8BE51-C3DE-0DF0-CBE4-4980A518D848}"/>
              </a:ext>
            </a:extLst>
          </p:cNvPr>
          <p:cNvSpPr/>
          <p:nvPr/>
        </p:nvSpPr>
        <p:spPr>
          <a:xfrm>
            <a:off x="2945624" y="1890458"/>
            <a:ext cx="1067964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nk and white text&#10;&#10;Description automatically generated">
            <a:extLst>
              <a:ext uri="{FF2B5EF4-FFF2-40B4-BE49-F238E27FC236}">
                <a16:creationId xmlns:a16="http://schemas.microsoft.com/office/drawing/2014/main" id="{CB85629D-9072-FD2A-1B2F-642BD04EA0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5" y="1855001"/>
            <a:ext cx="1311047" cy="680514"/>
          </a:xfrm>
          <a:prstGeom prst="rect">
            <a:avLst/>
          </a:prstGeom>
        </p:spPr>
      </p:pic>
      <p:sp>
        <p:nvSpPr>
          <p:cNvPr id="12" name="Rectangle 11">
            <a:hlinkClick r:id="rId8" action="ppaction://hlinksldjump"/>
            <a:extLst>
              <a:ext uri="{FF2B5EF4-FFF2-40B4-BE49-F238E27FC236}">
                <a16:creationId xmlns:a16="http://schemas.microsoft.com/office/drawing/2014/main" id="{D5CE29CE-D716-C922-8DAD-660EF7BFF8FB}"/>
              </a:ext>
            </a:extLst>
          </p:cNvPr>
          <p:cNvSpPr/>
          <p:nvPr/>
        </p:nvSpPr>
        <p:spPr>
          <a:xfrm>
            <a:off x="161766" y="1855001"/>
            <a:ext cx="1261022" cy="748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3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50AD7-4719-C68A-4D48-10CC3C0C7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barbie&#10;&#10;Description automatically generated">
            <a:extLst>
              <a:ext uri="{FF2B5EF4-FFF2-40B4-BE49-F238E27FC236}">
                <a16:creationId xmlns:a16="http://schemas.microsoft.com/office/drawing/2014/main" id="{4237D5F6-7F5F-8680-B07C-23142578A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  <p:pic>
        <p:nvPicPr>
          <p:cNvPr id="7" name="lois">
            <a:hlinkClick r:id="" action="ppaction://media"/>
            <a:extLst>
              <a:ext uri="{FF2B5EF4-FFF2-40B4-BE49-F238E27FC236}">
                <a16:creationId xmlns:a16="http://schemas.microsoft.com/office/drawing/2014/main" id="{5DB66B7C-C163-F3BC-6992-6B6890CD32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1200" y="1981200"/>
            <a:ext cx="609600" cy="609600"/>
          </a:xfrm>
          <a:prstGeom prst="rect">
            <a:avLst/>
          </a:prstGeom>
        </p:spPr>
      </p:pic>
      <p:sp>
        <p:nvSpPr>
          <p:cNvPr id="8" name="Rectangle 7">
            <a:hlinkClick r:id="rId6" action="ppaction://hlinksldjump"/>
            <a:extLst>
              <a:ext uri="{FF2B5EF4-FFF2-40B4-BE49-F238E27FC236}">
                <a16:creationId xmlns:a16="http://schemas.microsoft.com/office/drawing/2014/main" id="{F33F35E3-0831-49BB-EFC0-B59FC3D3BF49}"/>
              </a:ext>
            </a:extLst>
          </p:cNvPr>
          <p:cNvSpPr/>
          <p:nvPr/>
        </p:nvSpPr>
        <p:spPr>
          <a:xfrm>
            <a:off x="2938644" y="1912562"/>
            <a:ext cx="970241" cy="495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7" action="ppaction://hlinksldjump"/>
            <a:extLst>
              <a:ext uri="{FF2B5EF4-FFF2-40B4-BE49-F238E27FC236}">
                <a16:creationId xmlns:a16="http://schemas.microsoft.com/office/drawing/2014/main" id="{7F8D1BD6-AA50-5630-97C7-79BF753F3BE6}"/>
              </a:ext>
            </a:extLst>
          </p:cNvPr>
          <p:cNvSpPr/>
          <p:nvPr/>
        </p:nvSpPr>
        <p:spPr>
          <a:xfrm>
            <a:off x="286186" y="1912562"/>
            <a:ext cx="970241" cy="495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9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5CA6C-E522-F7FF-779E-E45B229FD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 in a garment&#10;&#10;Description automatically generated">
            <a:extLst>
              <a:ext uri="{FF2B5EF4-FFF2-40B4-BE49-F238E27FC236}">
                <a16:creationId xmlns:a16="http://schemas.microsoft.com/office/drawing/2014/main" id="{FAA67F3B-038B-B48E-D01D-C1C7B03D9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  <p:pic>
        <p:nvPicPr>
          <p:cNvPr id="5" name="Picture 4" descr="A cartoon of a barbie&#10;&#10;Description automatically generated">
            <a:extLst>
              <a:ext uri="{FF2B5EF4-FFF2-40B4-BE49-F238E27FC236}">
                <a16:creationId xmlns:a16="http://schemas.microsoft.com/office/drawing/2014/main" id="{9B2080D7-3844-806E-7F52-B1814ED616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  <p:pic>
        <p:nvPicPr>
          <p:cNvPr id="8" name="besties">
            <a:hlinkClick r:id="" action="ppaction://media"/>
            <a:extLst>
              <a:ext uri="{FF2B5EF4-FFF2-40B4-BE49-F238E27FC236}">
                <a16:creationId xmlns:a16="http://schemas.microsoft.com/office/drawing/2014/main" id="{15DA8A0D-8330-C41D-5D51-5B2ED56694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1200" y="1981200"/>
            <a:ext cx="609600" cy="609600"/>
          </a:xfrm>
          <a:prstGeom prst="rect">
            <a:avLst/>
          </a:prstGeom>
        </p:spPr>
      </p:pic>
      <p:sp>
        <p:nvSpPr>
          <p:cNvPr id="9" name="Rectangle 8">
            <a:hlinkClick r:id="rId7" action="ppaction://hlinksldjump"/>
            <a:extLst>
              <a:ext uri="{FF2B5EF4-FFF2-40B4-BE49-F238E27FC236}">
                <a16:creationId xmlns:a16="http://schemas.microsoft.com/office/drawing/2014/main" id="{44FD6169-4A2E-FC79-461A-790DA1AD34C6}"/>
              </a:ext>
            </a:extLst>
          </p:cNvPr>
          <p:cNvSpPr/>
          <p:nvPr/>
        </p:nvSpPr>
        <p:spPr>
          <a:xfrm>
            <a:off x="2973545" y="1849740"/>
            <a:ext cx="96326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8" action="ppaction://hlinksldjump"/>
            <a:extLst>
              <a:ext uri="{FF2B5EF4-FFF2-40B4-BE49-F238E27FC236}">
                <a16:creationId xmlns:a16="http://schemas.microsoft.com/office/drawing/2014/main" id="{5B960DC4-3067-539E-A10C-5E3DB503DAF2}"/>
              </a:ext>
            </a:extLst>
          </p:cNvPr>
          <p:cNvSpPr/>
          <p:nvPr/>
        </p:nvSpPr>
        <p:spPr>
          <a:xfrm>
            <a:off x="181484" y="1912562"/>
            <a:ext cx="1067963" cy="546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7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0856D-82CC-EC8D-1A40-3D3BF5689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 in a garment&#10;&#10;Description automatically generated">
            <a:extLst>
              <a:ext uri="{FF2B5EF4-FFF2-40B4-BE49-F238E27FC236}">
                <a16:creationId xmlns:a16="http://schemas.microsoft.com/office/drawing/2014/main" id="{12EAFC21-04C4-01F2-78A0-791CC0051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329573E6-17B9-DB8C-84CC-D30F161055CD}"/>
              </a:ext>
            </a:extLst>
          </p:cNvPr>
          <p:cNvSpPr/>
          <p:nvPr/>
        </p:nvSpPr>
        <p:spPr>
          <a:xfrm>
            <a:off x="2938644" y="1898602"/>
            <a:ext cx="991182" cy="516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6" action="ppaction://hlinksldjump"/>
            <a:extLst>
              <a:ext uri="{FF2B5EF4-FFF2-40B4-BE49-F238E27FC236}">
                <a16:creationId xmlns:a16="http://schemas.microsoft.com/office/drawing/2014/main" id="{5EFEAED8-BBD7-0653-E03C-5869600C401C}"/>
              </a:ext>
            </a:extLst>
          </p:cNvPr>
          <p:cNvSpPr/>
          <p:nvPr/>
        </p:nvSpPr>
        <p:spPr>
          <a:xfrm>
            <a:off x="209405" y="1898602"/>
            <a:ext cx="1123804" cy="516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ossip">
            <a:hlinkClick r:id="" action="ppaction://media"/>
            <a:extLst>
              <a:ext uri="{FF2B5EF4-FFF2-40B4-BE49-F238E27FC236}">
                <a16:creationId xmlns:a16="http://schemas.microsoft.com/office/drawing/2014/main" id="{E59222E7-0772-A3BB-A15C-924D7507E4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81200" y="198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1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AA05C-746D-CD40-A96A-06C85F8AA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barbie&#10;&#10;Description automatically generated">
            <a:extLst>
              <a:ext uri="{FF2B5EF4-FFF2-40B4-BE49-F238E27FC236}">
                <a16:creationId xmlns:a16="http://schemas.microsoft.com/office/drawing/2014/main" id="{A78E2128-0421-4F37-828D-B2948DD13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  <p:pic>
        <p:nvPicPr>
          <p:cNvPr id="5" name="Picture 4" descr="A cartoon of a child in a garment&#10;&#10;Description automatically generated">
            <a:extLst>
              <a:ext uri="{FF2B5EF4-FFF2-40B4-BE49-F238E27FC236}">
                <a16:creationId xmlns:a16="http://schemas.microsoft.com/office/drawing/2014/main" id="{735DE992-8141-59A5-0BF8-5100C2607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  <p:pic>
        <p:nvPicPr>
          <p:cNvPr id="7" name="Picture 6" descr="A cartoon of a barbie&#10;&#10;Description automatically generated">
            <a:extLst>
              <a:ext uri="{FF2B5EF4-FFF2-40B4-BE49-F238E27FC236}">
                <a16:creationId xmlns:a16="http://schemas.microsoft.com/office/drawing/2014/main" id="{969927DE-1216-32F6-FB87-1A6A13C1FE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  <p:pic>
        <p:nvPicPr>
          <p:cNvPr id="8" name="happytobeagirl">
            <a:hlinkClick r:id="" action="ppaction://media"/>
            <a:extLst>
              <a:ext uri="{FF2B5EF4-FFF2-40B4-BE49-F238E27FC236}">
                <a16:creationId xmlns:a16="http://schemas.microsoft.com/office/drawing/2014/main" id="{D2E49D37-806F-DF00-E146-4A5B64ADB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81200" y="1981200"/>
            <a:ext cx="609600" cy="609600"/>
          </a:xfrm>
          <a:prstGeom prst="rect">
            <a:avLst/>
          </a:prstGeom>
        </p:spPr>
      </p:pic>
      <p:sp>
        <p:nvSpPr>
          <p:cNvPr id="9" name="Rectangle 8">
            <a:hlinkClick r:id="rId8" action="ppaction://hlinksldjump"/>
            <a:extLst>
              <a:ext uri="{FF2B5EF4-FFF2-40B4-BE49-F238E27FC236}">
                <a16:creationId xmlns:a16="http://schemas.microsoft.com/office/drawing/2014/main" id="{83875E65-5D64-C1D5-0DBD-01A54297D49D}"/>
              </a:ext>
            </a:extLst>
          </p:cNvPr>
          <p:cNvSpPr/>
          <p:nvPr/>
        </p:nvSpPr>
        <p:spPr>
          <a:xfrm>
            <a:off x="2952605" y="1898602"/>
            <a:ext cx="984201" cy="537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9" action="ppaction://hlinksldjump"/>
            <a:extLst>
              <a:ext uri="{FF2B5EF4-FFF2-40B4-BE49-F238E27FC236}">
                <a16:creationId xmlns:a16="http://schemas.microsoft.com/office/drawing/2014/main" id="{23664955-F3D5-C9EA-C2CE-05AE53FB3765}"/>
              </a:ext>
            </a:extLst>
          </p:cNvPr>
          <p:cNvSpPr/>
          <p:nvPr/>
        </p:nvSpPr>
        <p:spPr>
          <a:xfrm>
            <a:off x="181484" y="1898602"/>
            <a:ext cx="1164522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9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04AFF-F6A4-4F35-8251-2D775C757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barbie&#10;&#10;Description automatically generated">
            <a:extLst>
              <a:ext uri="{FF2B5EF4-FFF2-40B4-BE49-F238E27FC236}">
                <a16:creationId xmlns:a16="http://schemas.microsoft.com/office/drawing/2014/main" id="{847AFDDF-8700-AA3C-23E5-82FBF9DC9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  <p:pic>
        <p:nvPicPr>
          <p:cNvPr id="5" name="Picture 4" descr="A cartoon of a barbie&#10;&#10;Description automatically generated">
            <a:extLst>
              <a:ext uri="{FF2B5EF4-FFF2-40B4-BE49-F238E27FC236}">
                <a16:creationId xmlns:a16="http://schemas.microsoft.com/office/drawing/2014/main" id="{8AC96BEE-D626-7B83-1489-FC06927CE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  <p:pic>
        <p:nvPicPr>
          <p:cNvPr id="6" name="livetoshop">
            <a:hlinkClick r:id="" action="ppaction://media"/>
            <a:extLst>
              <a:ext uri="{FF2B5EF4-FFF2-40B4-BE49-F238E27FC236}">
                <a16:creationId xmlns:a16="http://schemas.microsoft.com/office/drawing/2014/main" id="{362D044D-9AE2-7D11-950C-1F3D75F893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1200" y="1981200"/>
            <a:ext cx="609600" cy="609600"/>
          </a:xfrm>
          <a:prstGeom prst="rect">
            <a:avLst/>
          </a:prstGeom>
        </p:spPr>
      </p:pic>
      <p:sp>
        <p:nvSpPr>
          <p:cNvPr id="7" name="Rectangle 6">
            <a:hlinkClick r:id="rId7" action="ppaction://hlinksldjump"/>
            <a:extLst>
              <a:ext uri="{FF2B5EF4-FFF2-40B4-BE49-F238E27FC236}">
                <a16:creationId xmlns:a16="http://schemas.microsoft.com/office/drawing/2014/main" id="{77BC4196-FFE3-6EC5-E4CB-DE9BF9DF41E0}"/>
              </a:ext>
            </a:extLst>
          </p:cNvPr>
          <p:cNvSpPr/>
          <p:nvPr/>
        </p:nvSpPr>
        <p:spPr>
          <a:xfrm>
            <a:off x="2917704" y="1912562"/>
            <a:ext cx="1040043" cy="48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8" action="ppaction://hlinksldjump"/>
            <a:extLst>
              <a:ext uri="{FF2B5EF4-FFF2-40B4-BE49-F238E27FC236}">
                <a16:creationId xmlns:a16="http://schemas.microsoft.com/office/drawing/2014/main" id="{C7C33A08-7D55-792A-1435-56E607F05FDE}"/>
              </a:ext>
            </a:extLst>
          </p:cNvPr>
          <p:cNvSpPr/>
          <p:nvPr/>
        </p:nvSpPr>
        <p:spPr>
          <a:xfrm>
            <a:off x="223365" y="1912562"/>
            <a:ext cx="1040043" cy="48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E6485-5F25-1A49-B8E2-3896FE5A4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barbie&#10;&#10;Description automatically generated">
            <a:extLst>
              <a:ext uri="{FF2B5EF4-FFF2-40B4-BE49-F238E27FC236}">
                <a16:creationId xmlns:a16="http://schemas.microsoft.com/office/drawing/2014/main" id="{0DFC93AB-D2A8-F7C1-1C7A-138C6EC70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  <p:pic>
        <p:nvPicPr>
          <p:cNvPr id="4" name="luthor">
            <a:hlinkClick r:id="" action="ppaction://media"/>
            <a:extLst>
              <a:ext uri="{FF2B5EF4-FFF2-40B4-BE49-F238E27FC236}">
                <a16:creationId xmlns:a16="http://schemas.microsoft.com/office/drawing/2014/main" id="{B238BC44-7E91-DDF2-F978-2351684107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1200" y="1981200"/>
            <a:ext cx="609600" cy="609600"/>
          </a:xfrm>
          <a:prstGeom prst="rect">
            <a:avLst/>
          </a:prstGeom>
        </p:spPr>
      </p:pic>
      <p:sp>
        <p:nvSpPr>
          <p:cNvPr id="5" name="Rectangle 4">
            <a:hlinkClick r:id="rId6" action="ppaction://hlinksldjump"/>
            <a:extLst>
              <a:ext uri="{FF2B5EF4-FFF2-40B4-BE49-F238E27FC236}">
                <a16:creationId xmlns:a16="http://schemas.microsoft.com/office/drawing/2014/main" id="{94D18E46-1502-433E-C6F8-A2E10D530BDF}"/>
              </a:ext>
            </a:extLst>
          </p:cNvPr>
          <p:cNvSpPr/>
          <p:nvPr/>
        </p:nvSpPr>
        <p:spPr>
          <a:xfrm>
            <a:off x="223365" y="1912562"/>
            <a:ext cx="1040043" cy="48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7" action="ppaction://hlinksldjump"/>
            <a:extLst>
              <a:ext uri="{FF2B5EF4-FFF2-40B4-BE49-F238E27FC236}">
                <a16:creationId xmlns:a16="http://schemas.microsoft.com/office/drawing/2014/main" id="{1565BE27-E609-3B8D-4732-BD32CE788531}"/>
              </a:ext>
            </a:extLst>
          </p:cNvPr>
          <p:cNvSpPr/>
          <p:nvPr/>
        </p:nvSpPr>
        <p:spPr>
          <a:xfrm>
            <a:off x="2917704" y="1912562"/>
            <a:ext cx="1040043" cy="48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4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0DF22-AF54-1297-6077-4D811982E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 in a garment&#10;&#10;Description automatically generated">
            <a:extLst>
              <a:ext uri="{FF2B5EF4-FFF2-40B4-BE49-F238E27FC236}">
                <a16:creationId xmlns:a16="http://schemas.microsoft.com/office/drawing/2014/main" id="{CBB097FA-63DE-E5AB-20A4-DBE944812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  <p:pic>
        <p:nvPicPr>
          <p:cNvPr id="4" name="mathishard">
            <a:hlinkClick r:id="" action="ppaction://media"/>
            <a:extLst>
              <a:ext uri="{FF2B5EF4-FFF2-40B4-BE49-F238E27FC236}">
                <a16:creationId xmlns:a16="http://schemas.microsoft.com/office/drawing/2014/main" id="{79067011-F249-CFBE-7F03-342F65B517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1200" y="1981200"/>
            <a:ext cx="609600" cy="609600"/>
          </a:xfrm>
          <a:prstGeom prst="rect">
            <a:avLst/>
          </a:prstGeom>
        </p:spPr>
      </p:pic>
      <p:sp>
        <p:nvSpPr>
          <p:cNvPr id="5" name="Rectangle 4">
            <a:hlinkClick r:id="rId6" action="ppaction://hlinksldjump"/>
            <a:extLst>
              <a:ext uri="{FF2B5EF4-FFF2-40B4-BE49-F238E27FC236}">
                <a16:creationId xmlns:a16="http://schemas.microsoft.com/office/drawing/2014/main" id="{2302BE4B-ABB5-2763-39B7-B5D6FEBBB074}"/>
              </a:ext>
            </a:extLst>
          </p:cNvPr>
          <p:cNvSpPr/>
          <p:nvPr/>
        </p:nvSpPr>
        <p:spPr>
          <a:xfrm>
            <a:off x="223365" y="1912562"/>
            <a:ext cx="1040043" cy="48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7" action="ppaction://hlinksldjump"/>
            <a:extLst>
              <a:ext uri="{FF2B5EF4-FFF2-40B4-BE49-F238E27FC236}">
                <a16:creationId xmlns:a16="http://schemas.microsoft.com/office/drawing/2014/main" id="{E871E57B-F8EE-BE85-096C-16241AD64548}"/>
              </a:ext>
            </a:extLst>
          </p:cNvPr>
          <p:cNvSpPr/>
          <p:nvPr/>
        </p:nvSpPr>
        <p:spPr>
          <a:xfrm>
            <a:off x="2917704" y="1912562"/>
            <a:ext cx="1040043" cy="48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1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FB603-40CD-E44F-6849-43F8DB764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barbie&#10;&#10;Description automatically generated">
            <a:extLst>
              <a:ext uri="{FF2B5EF4-FFF2-40B4-BE49-F238E27FC236}">
                <a16:creationId xmlns:a16="http://schemas.microsoft.com/office/drawing/2014/main" id="{7ED31D75-8421-8EBB-C2B1-1C18F700F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  <p:pic>
        <p:nvPicPr>
          <p:cNvPr id="4" name="superboycute">
            <a:hlinkClick r:id="" action="ppaction://media"/>
            <a:extLst>
              <a:ext uri="{FF2B5EF4-FFF2-40B4-BE49-F238E27FC236}">
                <a16:creationId xmlns:a16="http://schemas.microsoft.com/office/drawing/2014/main" id="{F438C2DF-8F01-3D64-4B2C-30C8A0F4F6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1200" y="1981200"/>
            <a:ext cx="609600" cy="609600"/>
          </a:xfrm>
          <a:prstGeom prst="rect">
            <a:avLst/>
          </a:prstGeom>
        </p:spPr>
      </p:pic>
      <p:sp>
        <p:nvSpPr>
          <p:cNvPr id="5" name="Rectangle 4">
            <a:hlinkClick r:id="rId6" action="ppaction://hlinksldjump"/>
            <a:extLst>
              <a:ext uri="{FF2B5EF4-FFF2-40B4-BE49-F238E27FC236}">
                <a16:creationId xmlns:a16="http://schemas.microsoft.com/office/drawing/2014/main" id="{15F447DF-1640-D21A-40AF-5515FC6BFC9B}"/>
              </a:ext>
            </a:extLst>
          </p:cNvPr>
          <p:cNvSpPr/>
          <p:nvPr/>
        </p:nvSpPr>
        <p:spPr>
          <a:xfrm>
            <a:off x="2917704" y="1912562"/>
            <a:ext cx="1040043" cy="48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7" action="ppaction://hlinksldjump"/>
            <a:extLst>
              <a:ext uri="{FF2B5EF4-FFF2-40B4-BE49-F238E27FC236}">
                <a16:creationId xmlns:a16="http://schemas.microsoft.com/office/drawing/2014/main" id="{3AA070B9-C386-8405-6A0A-C97528031ACB}"/>
              </a:ext>
            </a:extLst>
          </p:cNvPr>
          <p:cNvSpPr/>
          <p:nvPr/>
        </p:nvSpPr>
        <p:spPr>
          <a:xfrm>
            <a:off x="247214" y="1912562"/>
            <a:ext cx="1047023" cy="48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3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0</Words>
  <Application>Microsoft Office PowerPoint</Application>
  <PresentationFormat>Custom</PresentationFormat>
  <Paragraphs>0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Cooper Kadee</dc:creator>
  <cp:lastModifiedBy>Cooper Kadee</cp:lastModifiedBy>
  <cp:revision>6</cp:revision>
  <dcterms:created xsi:type="dcterms:W3CDTF">2025-01-25T12:51:25Z</dcterms:created>
  <dcterms:modified xsi:type="dcterms:W3CDTF">2025-01-25T13:22:25Z</dcterms:modified>
</cp:coreProperties>
</file>